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7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300" r:id="rId45"/>
    <p:sldId id="301" r:id="rId46"/>
    <p:sldId id="302" r:id="rId47"/>
    <p:sldId id="303" r:id="rId48"/>
    <p:sldId id="298" r:id="rId49"/>
    <p:sldId id="304" r:id="rId50"/>
    <p:sldId id="305" r:id="rId51"/>
    <p:sldId id="306" r:id="rId52"/>
    <p:sldId id="307" r:id="rId53"/>
    <p:sldId id="308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3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335B-4449-4E97-AF49-1225FBD42A10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F90-001C-4B92-B9AD-282EC192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24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335B-4449-4E97-AF49-1225FBD42A10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F90-001C-4B92-B9AD-282EC192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93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335B-4449-4E97-AF49-1225FBD42A10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F90-001C-4B92-B9AD-282EC192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64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335B-4449-4E97-AF49-1225FBD42A10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F90-001C-4B92-B9AD-282EC192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5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335B-4449-4E97-AF49-1225FBD42A10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F90-001C-4B92-B9AD-282EC192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4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335B-4449-4E97-AF49-1225FBD42A10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F90-001C-4B92-B9AD-282EC192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2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335B-4449-4E97-AF49-1225FBD42A10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F90-001C-4B92-B9AD-282EC192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1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335B-4449-4E97-AF49-1225FBD42A10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F90-001C-4B92-B9AD-282EC192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5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335B-4449-4E97-AF49-1225FBD42A10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F90-001C-4B92-B9AD-282EC192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39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335B-4449-4E97-AF49-1225FBD42A10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F90-001C-4B92-B9AD-282EC192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11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335B-4449-4E97-AF49-1225FBD42A10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F90-001C-4B92-B9AD-282EC192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85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B335B-4449-4E97-AF49-1225FBD42A10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4AF90-001C-4B92-B9AD-282EC192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4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371600"/>
            <a:ext cx="7772400" cy="1470025"/>
          </a:xfrm>
        </p:spPr>
        <p:txBody>
          <a:bodyPr>
            <a:noAutofit/>
          </a:bodyPr>
          <a:lstStyle/>
          <a:p>
            <a:r>
              <a:rPr lang="en-US" sz="30000" b="1" dirty="0" smtClean="0"/>
              <a:t>ABC </a:t>
            </a:r>
            <a:endParaRPr lang="en-US" sz="30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>
            <a:noAutofit/>
          </a:bodyPr>
          <a:lstStyle/>
          <a:p>
            <a:r>
              <a:rPr lang="en-US" sz="20000" b="1" dirty="0" smtClean="0">
                <a:solidFill>
                  <a:schemeClr val="tx1"/>
                </a:solidFill>
              </a:rPr>
              <a:t>Zoo</a:t>
            </a:r>
            <a:endParaRPr lang="en-US" sz="20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167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5200" y="838200"/>
            <a:ext cx="1779654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 smtClean="0"/>
              <a:t>e</a:t>
            </a:r>
            <a:endParaRPr lang="en-US" sz="25000" dirty="0"/>
          </a:p>
        </p:txBody>
      </p:sp>
    </p:spTree>
    <p:extLst>
      <p:ext uri="{BB962C8B-B14F-4D97-AF65-F5344CB8AC3E}">
        <p14:creationId xmlns:p14="http://schemas.microsoft.com/office/powerpoint/2010/main" val="3704288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996"/>
            <a:ext cx="9144000" cy="51460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29221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8600" y="1600200"/>
            <a:ext cx="1162498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 smtClean="0"/>
              <a:t>f</a:t>
            </a:r>
            <a:endParaRPr lang="en-US" sz="25000" dirty="0"/>
          </a:p>
        </p:txBody>
      </p:sp>
    </p:spTree>
    <p:extLst>
      <p:ext uri="{BB962C8B-B14F-4D97-AF65-F5344CB8AC3E}">
        <p14:creationId xmlns:p14="http://schemas.microsoft.com/office/powerpoint/2010/main" val="1236413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9828"/>
            <a:ext cx="9144000" cy="503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84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5200" y="1066800"/>
            <a:ext cx="2207656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581044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8718302" cy="4572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81697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33800" y="1295400"/>
            <a:ext cx="1869423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 smtClean="0"/>
              <a:t>h</a:t>
            </a:r>
            <a:endParaRPr lang="en-US" sz="25000" dirty="0"/>
          </a:p>
        </p:txBody>
      </p:sp>
    </p:spTree>
    <p:extLst>
      <p:ext uri="{BB962C8B-B14F-4D97-AF65-F5344CB8AC3E}">
        <p14:creationId xmlns:p14="http://schemas.microsoft.com/office/powerpoint/2010/main" val="3589976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"/>
            <a:ext cx="914400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21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89522" y="1371600"/>
            <a:ext cx="920445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 err="1"/>
              <a:t>i</a:t>
            </a:r>
            <a:endParaRPr lang="en-US" sz="25000" dirty="0"/>
          </a:p>
        </p:txBody>
      </p:sp>
    </p:spTree>
    <p:extLst>
      <p:ext uri="{BB962C8B-B14F-4D97-AF65-F5344CB8AC3E}">
        <p14:creationId xmlns:p14="http://schemas.microsoft.com/office/powerpoint/2010/main" val="4055544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88375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219200"/>
            <a:ext cx="5334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 smtClean="0">
                <a:latin typeface="Berlin Sans FB" panose="020E0602020502020306" pitchFamily="34" charset="0"/>
              </a:rPr>
              <a:t>a</a:t>
            </a:r>
            <a:endParaRPr lang="en-US" sz="250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62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0" y="1219200"/>
            <a:ext cx="952505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4059893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17" y="381000"/>
            <a:ext cx="6690824" cy="53675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22657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1219200"/>
            <a:ext cx="1641796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 smtClean="0"/>
              <a:t>k</a:t>
            </a:r>
            <a:endParaRPr lang="en-US" sz="25000" dirty="0"/>
          </a:p>
        </p:txBody>
      </p:sp>
    </p:spTree>
    <p:extLst>
      <p:ext uri="{BB962C8B-B14F-4D97-AF65-F5344CB8AC3E}">
        <p14:creationId xmlns:p14="http://schemas.microsoft.com/office/powerpoint/2010/main" val="3853774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2011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86200" y="1447800"/>
            <a:ext cx="920445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 smtClean="0"/>
              <a:t>l</a:t>
            </a:r>
            <a:endParaRPr lang="en-US" sz="25000" dirty="0"/>
          </a:p>
        </p:txBody>
      </p:sp>
    </p:spTree>
    <p:extLst>
      <p:ext uri="{BB962C8B-B14F-4D97-AF65-F5344CB8AC3E}">
        <p14:creationId xmlns:p14="http://schemas.microsoft.com/office/powerpoint/2010/main" val="3313460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97650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914400"/>
            <a:ext cx="2746265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 smtClean="0"/>
              <a:t>m</a:t>
            </a:r>
            <a:endParaRPr lang="en-US" sz="25000" dirty="0"/>
          </a:p>
        </p:txBody>
      </p:sp>
    </p:spTree>
    <p:extLst>
      <p:ext uri="{BB962C8B-B14F-4D97-AF65-F5344CB8AC3E}">
        <p14:creationId xmlns:p14="http://schemas.microsoft.com/office/powerpoint/2010/main" val="1114056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96774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1219200"/>
            <a:ext cx="1869423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454975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2" y="601273"/>
            <a:ext cx="7606748" cy="541852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8513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5114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33800" y="990600"/>
            <a:ext cx="1875835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989692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07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2800" y="762000"/>
            <a:ext cx="1869423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074795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04800"/>
            <a:ext cx="5503599" cy="6096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37917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4811" y="304800"/>
            <a:ext cx="1869423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 smtClean="0"/>
              <a:t>q</a:t>
            </a:r>
            <a:endParaRPr lang="en-US" sz="25000" dirty="0"/>
          </a:p>
        </p:txBody>
      </p:sp>
    </p:spTree>
    <p:extLst>
      <p:ext uri="{BB962C8B-B14F-4D97-AF65-F5344CB8AC3E}">
        <p14:creationId xmlns:p14="http://schemas.microsoft.com/office/powerpoint/2010/main" val="867466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"/>
            <a:ext cx="7711069" cy="61748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81837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2400" y="685800"/>
            <a:ext cx="1301959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51958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762000"/>
            <a:ext cx="8412480" cy="5257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55519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1400" y="609600"/>
            <a:ext cx="1438214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57504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800"/>
            <a:ext cx="7924801" cy="518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72913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1219200"/>
            <a:ext cx="1869423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 smtClean="0"/>
              <a:t>b</a:t>
            </a:r>
            <a:endParaRPr lang="en-US" sz="25000" dirty="0"/>
          </a:p>
        </p:txBody>
      </p:sp>
    </p:spTree>
    <p:extLst>
      <p:ext uri="{BB962C8B-B14F-4D97-AF65-F5344CB8AC3E}">
        <p14:creationId xmlns:p14="http://schemas.microsoft.com/office/powerpoint/2010/main" val="355767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33800" y="1066800"/>
            <a:ext cx="1258678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 smtClean="0"/>
              <a:t>t</a:t>
            </a:r>
            <a:endParaRPr lang="en-US" sz="25000" dirty="0"/>
          </a:p>
        </p:txBody>
      </p:sp>
    </p:spTree>
    <p:extLst>
      <p:ext uri="{BB962C8B-B14F-4D97-AF65-F5344CB8AC3E}">
        <p14:creationId xmlns:p14="http://schemas.microsoft.com/office/powerpoint/2010/main" val="17418019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98" y="533400"/>
            <a:ext cx="8183400" cy="58423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55809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0" y="1219200"/>
            <a:ext cx="1869423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 smtClean="0"/>
              <a:t>u</a:t>
            </a:r>
            <a:endParaRPr lang="en-US" sz="25000" dirty="0"/>
          </a:p>
        </p:txBody>
      </p:sp>
    </p:spTree>
    <p:extLst>
      <p:ext uri="{BB962C8B-B14F-4D97-AF65-F5344CB8AC3E}">
        <p14:creationId xmlns:p14="http://schemas.microsoft.com/office/powerpoint/2010/main" val="38423651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64" y="457200"/>
            <a:ext cx="6379714" cy="5943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053174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89523" y="2644170"/>
            <a:ext cx="1053494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0" dirty="0" smtClean="0"/>
              <a:t>v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40151417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86929"/>
            <a:ext cx="8263467" cy="4648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452301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5200" y="1371600"/>
            <a:ext cx="2476960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387153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98" y="709612"/>
            <a:ext cx="7546602" cy="53863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521005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1400" y="914400"/>
            <a:ext cx="1572866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311944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838200"/>
            <a:ext cx="8290560" cy="518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34420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68"/>
            <a:ext cx="9144000" cy="60890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325155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0" y="674400"/>
            <a:ext cx="1635384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0301588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1000"/>
            <a:ext cx="6989044" cy="6172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452259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33800" y="990600"/>
            <a:ext cx="1451038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8831374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19" y="228600"/>
            <a:ext cx="8382000" cy="6286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72191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1219200"/>
            <a:ext cx="1540806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 smtClean="0"/>
              <a:t>c</a:t>
            </a:r>
            <a:endParaRPr lang="en-US" sz="25000" dirty="0"/>
          </a:p>
        </p:txBody>
      </p:sp>
    </p:spTree>
    <p:extLst>
      <p:ext uri="{BB962C8B-B14F-4D97-AF65-F5344CB8AC3E}">
        <p14:creationId xmlns:p14="http://schemas.microsoft.com/office/powerpoint/2010/main" val="43286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"/>
            <a:ext cx="8229600" cy="6172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7238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2800" y="1219200"/>
            <a:ext cx="1869423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dirty="0" smtClean="0"/>
              <a:t>d</a:t>
            </a:r>
            <a:endParaRPr lang="en-US" sz="25000" dirty="0"/>
          </a:p>
        </p:txBody>
      </p:sp>
    </p:spTree>
    <p:extLst>
      <p:ext uri="{BB962C8B-B14F-4D97-AF65-F5344CB8AC3E}">
        <p14:creationId xmlns:p14="http://schemas.microsoft.com/office/powerpoint/2010/main" val="1794331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400"/>
            <a:ext cx="7399663" cy="4953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52706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28</Words>
  <Application>Microsoft Office PowerPoint</Application>
  <PresentationFormat>On-screen Show (4:3)</PresentationFormat>
  <Paragraphs>28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ABC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Hunthead</dc:creator>
  <cp:lastModifiedBy>Hunthead</cp:lastModifiedBy>
  <cp:revision>7</cp:revision>
  <dcterms:created xsi:type="dcterms:W3CDTF">2016-09-06T23:25:38Z</dcterms:created>
  <dcterms:modified xsi:type="dcterms:W3CDTF">2016-11-21T09:34:43Z</dcterms:modified>
</cp:coreProperties>
</file>